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6" d="100"/>
          <a:sy n="96" d="100"/>
        </p:scale>
        <p:origin x="540" y="3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11/22/2024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11/22/2024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1175</TotalTime>
  <Words>435</Words>
  <Application>Microsoft Office PowerPoint</Application>
  <PresentationFormat>Custom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23</cp:revision>
  <dcterms:created xsi:type="dcterms:W3CDTF">2024-11-16T09:47:35Z</dcterms:created>
  <dcterms:modified xsi:type="dcterms:W3CDTF">2024-11-22T15:31:51Z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